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(AOD,SSA,AAOD,AE,AAE)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lang="en-US" altLang="ja-JP" sz="5400" dirty="0"/>
              <a:t>8</a:t>
            </a:r>
            <a:r>
              <a:rPr kumimoji="1" lang="ja-JP" altLang="en-US" sz="5400" dirty="0" smtClean="0"/>
              <a:t>日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7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SSA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6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47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06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AAE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1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ワイド画面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Skyradiometerの結果 (AOD,SSA,AAOD,AE,AAE)</vt:lpstr>
      <vt:lpstr>AOD</vt:lpstr>
      <vt:lpstr>SSA</vt:lpstr>
      <vt:lpstr>AAOD</vt:lpstr>
      <vt:lpstr>AE</vt:lpstr>
      <vt:lpstr>AAE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4</cp:revision>
  <dcterms:created xsi:type="dcterms:W3CDTF">2018-11-06T02:14:46Z</dcterms:created>
  <dcterms:modified xsi:type="dcterms:W3CDTF">2018-11-09T02:38:02Z</dcterms:modified>
</cp:coreProperties>
</file>